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8" r:id="rId5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80" autoAdjust="0"/>
  </p:normalViewPr>
  <p:slideViewPr>
    <p:cSldViewPr>
      <p:cViewPr varScale="1">
        <p:scale>
          <a:sx n="114" d="100"/>
          <a:sy n="114" d="100"/>
        </p:scale>
        <p:origin x="474" y="11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16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7B30F61D-0286-4559-81F9-35F09C0BC9ED}" type="datetime1">
              <a:rPr lang="nl-NL" smtClean="0"/>
              <a:pPr algn="r" rtl="0"/>
              <a:t>5-7-2019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9C567D4A-04CB-4EDF-8FB1-342A02FC8EC5}" type="slidenum">
              <a:rPr lang="nl-NL" smtClean="0"/>
              <a:pPr algn="r"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/>
            <a:fld id="{C3C7FA88-12B4-4801-8068-DD3BE735E3A6}" type="datetime1">
              <a:rPr lang="nl-NL" smtClean="0"/>
              <a:pPr algn="r"/>
              <a:t>5-7-2019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2E61351F-DBB1-4664-ADA9-83BC7CB8848D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FD1FD99A-F039-435C-8F7F-8B1869105A5D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A7C8ECB7-682B-4D17-9CD8-EBCDAD14CF82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39E6D7D1-3FF3-4C86-AC69-B7E3C197B565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2DE6A436-FDF9-481A-A900-88ACF5091D09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04D81A40-7122-4E0C-A7D9-3052F38FE787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9F0D587D-0C1C-4FF1-8DAF-167CA8C229B6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293C3E98-98B9-4942-A8E2-1B7B26A8A0E8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616ABC10-8924-45B4-8437-2802377E9F1C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D4A50784-4B56-4761-9DDF-F1641546A727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839F2F22-1061-4398-84EF-E8EA65881A79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dirty="0"/>
              <a:t>Tekststijlen van het model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2383D3DE-0713-46BD-AFE1-C1D9F8C7BD9F}" type="datetime1">
              <a:rPr lang="nl-NL" smtClean="0"/>
              <a:pPr/>
              <a:t>5-7-2019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algn="r"/>
            <a:fld id="{81FEFA0A-2F20-4B60-98C6-5FFDA469AA1C}" type="slidenum">
              <a:rPr lang="nl-NL" smtClean="0"/>
              <a:pPr algn="r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0EA6033-4CBC-483E-8750-A2E3E9BBE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4896"/>
            <a:ext cx="12188825" cy="636820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EA2385E6-B38C-46A7-B86F-0E540BC7AD00}"/>
              </a:ext>
            </a:extLst>
          </p:cNvPr>
          <p:cNvSpPr txBox="1"/>
          <p:nvPr/>
        </p:nvSpPr>
        <p:spPr>
          <a:xfrm>
            <a:off x="3790156" y="692696"/>
            <a:ext cx="460851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nl-NL" sz="2800" b="1" u="sng" dirty="0">
                <a:solidFill>
                  <a:schemeClr val="accent2"/>
                </a:solidFill>
              </a:rPr>
              <a:t>Oud worden in vrijheid!!</a:t>
            </a:r>
          </a:p>
        </p:txBody>
      </p:sp>
    </p:spTree>
    <p:extLst>
      <p:ext uri="{BB962C8B-B14F-4D97-AF65-F5344CB8AC3E}">
        <p14:creationId xmlns:p14="http://schemas.microsoft.com/office/powerpoint/2010/main" val="303554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ust 16: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2194_TF02801109_TF02801109" id="{4D603CE5-5CD7-48D0-AE72-FAA6D148D59A}" vid="{BADF76DF-146F-4311-9DC6-F0DC21A2F024}"/>
    </a:ext>
  </a:extLst>
</a:theme>
</file>

<file path=ppt/theme/theme2.xml><?xml version="1.0" encoding="utf-8"?>
<a:theme xmlns:a="http://schemas.openxmlformats.org/drawingml/2006/main" name="Office-thema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249165-F638-412C-8E0A-DFB7045CA2E0}">
  <ds:schemaRefs>
    <ds:schemaRef ds:uri="4873beb7-5857-4685-be1f-d57550cc96cc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Rustige natuurpresentatie vier seizoenen (breedbeeld)</Template>
  <TotalTime>0</TotalTime>
  <Words>5</Words>
  <Application>Microsoft Office PowerPoint</Application>
  <PresentationFormat>Aangepast</PresentationFormat>
  <Paragraphs>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Euphemia</vt:lpstr>
      <vt:lpstr>Rust 16:9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Asma Hajji</dc:creator>
  <cp:lastModifiedBy>Machteld Harmsen</cp:lastModifiedBy>
  <cp:revision>13</cp:revision>
  <dcterms:created xsi:type="dcterms:W3CDTF">2019-06-02T10:42:45Z</dcterms:created>
  <dcterms:modified xsi:type="dcterms:W3CDTF">2019-07-05T07:47:29Z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